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906000" cy="6858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8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14" y="60"/>
      </p:cViewPr>
      <p:guideLst>
        <p:guide orient="horz" pos="340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0101" cy="490354"/>
          </a:xfrm>
          <a:prstGeom prst="rect">
            <a:avLst/>
          </a:prstGeom>
        </p:spPr>
        <p:txBody>
          <a:bodyPr vert="horz" lIns="89664" tIns="44833" rIns="89664" bIns="448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1"/>
            <a:ext cx="2880101" cy="490354"/>
          </a:xfrm>
          <a:prstGeom prst="rect">
            <a:avLst/>
          </a:prstGeom>
        </p:spPr>
        <p:txBody>
          <a:bodyPr vert="horz" lIns="89664" tIns="44833" rIns="89664" bIns="44833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222375"/>
            <a:ext cx="47672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4" tIns="44833" rIns="89664" bIns="448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705215"/>
            <a:ext cx="5316870" cy="3849436"/>
          </a:xfrm>
          <a:prstGeom prst="rect">
            <a:avLst/>
          </a:prstGeom>
        </p:spPr>
        <p:txBody>
          <a:bodyPr vert="horz" lIns="89664" tIns="44833" rIns="89664" bIns="4483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90354"/>
          </a:xfrm>
          <a:prstGeom prst="rect">
            <a:avLst/>
          </a:prstGeom>
        </p:spPr>
        <p:txBody>
          <a:bodyPr vert="horz" lIns="89664" tIns="44833" rIns="89664" bIns="448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90354"/>
          </a:xfrm>
          <a:prstGeom prst="rect">
            <a:avLst/>
          </a:prstGeom>
        </p:spPr>
        <p:txBody>
          <a:bodyPr vert="horz" lIns="89664" tIns="44833" rIns="89664" bIns="44833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8FB9-FA80-47DB-80C5-29E87AC47F19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4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B127-5247-4366-ABCE-3B1D7342902E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0712-07A3-41AD-A578-7A0C9FC8F99A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64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1B07-2FEF-4AD2-88F4-9AF84C9E24E2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23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5376-94BD-4446-87F7-243C82CDE5E5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30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FDA-EED9-4537-B3F1-1EE40A8836CC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6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7541-B417-4BD0-9662-88B52F4979F7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98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9BB3-A98C-48A0-B574-AD6288A9B2D3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69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CE1D-5552-4605-B498-35780BDD5277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10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69B6-5487-4704-BFC1-3DFBD735F466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55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94-52E1-45B9-8DD4-B3ACFB775535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43941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FEF0-307A-43FB-B5AF-AC6DB657226C}" type="datetime1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41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角丸四角形 152"/>
          <p:cNvSpPr/>
          <p:nvPr/>
        </p:nvSpPr>
        <p:spPr>
          <a:xfrm>
            <a:off x="21772" y="4086726"/>
            <a:ext cx="9876928" cy="26586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14515" y="867175"/>
            <a:ext cx="9876928" cy="31820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1600" y="144005"/>
            <a:ext cx="8291769" cy="39241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9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コロナウイルスの　病気を　広げないための　大阪府からの　お願い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7950" y="537475"/>
            <a:ext cx="9766916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大阪府は　</a:t>
            </a:r>
            <a:r>
              <a:rPr lang="ja-JP" altLang="en-US" sz="1625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２０２０年</a:t>
            </a:r>
            <a:r>
              <a:rPr lang="ja-JP" altLang="en-US" sz="1625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５月３</a:t>
            </a:r>
            <a:r>
              <a:rPr lang="ja-JP" altLang="en-US" sz="1625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r>
              <a:rPr lang="ja-JP" altLang="en-US" sz="1625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日から７月３１日</a:t>
            </a:r>
            <a:r>
              <a:rPr lang="ja-JP" altLang="en-US" sz="1625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みなさんに　次のことを　お願いします。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47890" y="24713"/>
            <a:ext cx="8105598" cy="407905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1087" y="13595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びょうき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27066" y="13595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ひろ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49541" y="27407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おおさか</a:t>
            </a:r>
            <a:r>
              <a:rPr lang="ja-JP" altLang="en-US" sz="894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ふ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58074" y="27407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ねが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4922" y="429176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おおさか</a:t>
            </a:r>
            <a:r>
              <a:rPr lang="ja-JP" altLang="en-US" sz="894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ふ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2204" y="418512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ねん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73338" y="429176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がつ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59254" y="423845"/>
            <a:ext cx="823247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にち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87961" y="429176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がつ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98390" y="423845"/>
            <a:ext cx="823247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にち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52998" y="432670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つぎ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402132" y="432670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ねが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055863" y="2056841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2588" y="2062026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つぎ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39973" y="2056841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ばしょ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0985" y="4270145"/>
            <a:ext cx="8900141" cy="3103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9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◆人が　集まる　イベントを　するとき</a:t>
            </a:r>
            <a:endParaRPr lang="en-US" altLang="ja-JP" sz="19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49985" y="4086726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90611" y="4086726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あつ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44337" y="1403389"/>
            <a:ext cx="7033982" cy="3103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○人と人の　間を　２</a:t>
            </a:r>
            <a:r>
              <a:rPr lang="en-US" altLang="ja-JP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くらい　あける。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562589" y="1384550"/>
            <a:ext cx="1952511" cy="3103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○マスクを　する。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43691" y="1789922"/>
            <a:ext cx="4403058" cy="3103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○家に　帰ったら　手や　顔を　洗う。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46446" y="2216429"/>
            <a:ext cx="8788035" cy="3103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○次の　場所には　行かない。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-273960" y="2499307"/>
            <a:ext cx="1062882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9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lang="ja-JP" altLang="en-US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・窓が　開けられない　狭い　ところ</a:t>
            </a:r>
            <a:r>
              <a:rPr lang="en-US" altLang="ja-JP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625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人が　集まる　ところ</a:t>
            </a:r>
            <a:r>
              <a:rPr lang="en-US" altLang="ja-JP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625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人と人が　近くで　話を</a:t>
            </a:r>
            <a:r>
              <a:rPr lang="ja-JP" altLang="en-US" sz="16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するところ</a:t>
            </a:r>
            <a:endParaRPr lang="en-US" altLang="ja-JP" sz="162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6393" y="2461419"/>
            <a:ext cx="627342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まど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965437" y="2755331"/>
            <a:ext cx="464631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あつ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411084" y="2461419"/>
            <a:ext cx="1429463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せま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59867" y="2755581"/>
            <a:ext cx="532932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90860" y="2461346"/>
            <a:ext cx="1429463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あけ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74040" y="3119383"/>
            <a:ext cx="456876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788669" y="3122885"/>
            <a:ext cx="43350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163397" y="3109147"/>
            <a:ext cx="59809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はなし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371050" y="3109147"/>
            <a:ext cx="456918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ちか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331332" y="1286324"/>
            <a:ext cx="583663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62466" y="1286042"/>
            <a:ext cx="583663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308522" y="1289789"/>
            <a:ext cx="583663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あいだ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0985" y="1009216"/>
            <a:ext cx="3707343" cy="3103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9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◆外に　出るとき　</a:t>
            </a:r>
            <a:endParaRPr lang="en-US" altLang="ja-JP" sz="19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17113" y="5269233"/>
            <a:ext cx="9378215" cy="4129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○建物の　なかで　するときは　</a:t>
            </a:r>
            <a:r>
              <a:rPr lang="en-US" altLang="ja-JP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人より　少ない人数で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してください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17113" y="5638718"/>
            <a:ext cx="8971666" cy="3953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○建物の　そとで　するときは　</a:t>
            </a:r>
            <a:r>
              <a:rPr lang="en-US" altLang="ja-JP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人より　少ない人数で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してください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68319" y="4481729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ひ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ろ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32339" y="5585027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45782" y="4506707"/>
            <a:ext cx="592702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3789" y="4502039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28863" y="5561824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たてもの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3156" y="1649086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いえ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56676" y="824142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22784" y="836403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そと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29546" y="1661168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85180" y="1661168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かお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055215" y="1647259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973755" y="1661938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かえ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80665" y="5184469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たてもの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946388" y="5213783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376196" y="4481729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あい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だ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770776" y="5198300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318898" y="5198018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にんず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う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43691" y="4547081"/>
            <a:ext cx="8971666" cy="4129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と人の　 間を　広く　あけて　ください。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761812" y="5569587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309934" y="5569305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にんず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う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30399" y="3575069"/>
            <a:ext cx="9717414" cy="3872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○６月１８日まで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東京都と　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東京都の周り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の県と　北海道　に　できるだけ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行かない。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586601" y="3489412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160137" y="3490906"/>
            <a:ext cx="5574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にち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32440" y="3483224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がつ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025363" y="3476544"/>
            <a:ext cx="1032345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ほっかいどう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958435" y="3479307"/>
            <a:ext cx="1063584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とうきょうと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64315" y="4957418"/>
            <a:ext cx="1761698" cy="3183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６月１８日まで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31021" y="6062887"/>
            <a:ext cx="3186687" cy="3103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６月１９日から７月９日まで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42513" y="6323333"/>
            <a:ext cx="9378215" cy="4129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en-US" altLang="ja-JP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人より　少ない人数で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してください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292082" y="6267278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116470" y="6251795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</a:t>
            </a: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664592" y="6251513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にんず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う</a:t>
            </a: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303465" y="4846181"/>
            <a:ext cx="5574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にち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675768" y="4838499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がつ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1265365" y="5925681"/>
            <a:ext cx="5574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にち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37668" y="5917999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がつ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497265" y="5938381"/>
            <a:ext cx="5574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にち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060068" y="5930699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がつ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003021" y="6068331"/>
            <a:ext cx="3186687" cy="3103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706"/>
              </a:lnSpc>
            </a:pP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月１０日から７月３１日まで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837365" y="5931125"/>
            <a:ext cx="5574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にち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209668" y="5923443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がつ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259765" y="5943825"/>
            <a:ext cx="5574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にち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632068" y="5936143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がつ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5039914" y="6332403"/>
            <a:ext cx="5112656" cy="4129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en-US" altLang="ja-JP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,000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人より　少ない人数で</a:t>
            </a:r>
            <a:r>
              <a:rPr lang="ja-JP" altLang="en-US" sz="162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してください</a:t>
            </a:r>
            <a:r>
              <a:rPr lang="ja-JP" altLang="en-US" sz="1625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2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5954798" y="6299941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6779186" y="6284458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</a:t>
            </a: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7378108" y="6271476"/>
            <a:ext cx="862269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にんず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う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32608" y="4862187"/>
            <a:ext cx="3026646" cy="318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437090" y="5934076"/>
            <a:ext cx="3022164" cy="331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5027020" y="5949013"/>
            <a:ext cx="3004234" cy="331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810271" y="3487226"/>
            <a:ext cx="1032345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420962" y="3476779"/>
            <a:ext cx="467703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けん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025231" y="3497237"/>
            <a:ext cx="1101835" cy="22993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94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とうきょうと</a:t>
            </a:r>
            <a:endParaRPr lang="ja-JP" altLang="en-US" sz="894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01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